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3" r:id="rId4"/>
    <p:sldId id="258" r:id="rId5"/>
    <p:sldId id="271" r:id="rId6"/>
    <p:sldId id="259" r:id="rId7"/>
    <p:sldId id="260" r:id="rId8"/>
    <p:sldId id="261" r:id="rId9"/>
    <p:sldId id="278" r:id="rId10"/>
    <p:sldId id="280" r:id="rId11"/>
    <p:sldId id="281" r:id="rId12"/>
    <p:sldId id="276" r:id="rId13"/>
    <p:sldId id="277" r:id="rId14"/>
    <p:sldId id="275" r:id="rId15"/>
    <p:sldId id="274" r:id="rId16"/>
    <p:sldId id="269" r:id="rId17"/>
    <p:sldId id="262" r:id="rId18"/>
    <p:sldId id="263" r:id="rId19"/>
    <p:sldId id="265" r:id="rId20"/>
    <p:sldId id="267" r:id="rId21"/>
    <p:sldId id="272" r:id="rId22"/>
    <p:sldId id="266" r:id="rId23"/>
    <p:sldId id="279" r:id="rId24"/>
  </p:sldIdLst>
  <p:sldSz cx="9144000" cy="6858000" type="screen4x3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912" y="-96"/>
      </p:cViewPr>
      <p:guideLst>
        <p:guide orient="horz" pos="2212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Level III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38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38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2263"/>
            <a:ext cx="4033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74112A9-CC2A-49BD-8385-79A31116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38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09962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335338"/>
            <a:ext cx="6826250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2263"/>
            <a:ext cx="40338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672263"/>
            <a:ext cx="4033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77536F-EBA5-4AAA-BBAF-F3441004D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935D1-5A4F-4441-822F-DAF79BFBC33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78BC6-F93E-4B85-8D98-C9300FDA098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285A2-3130-4F86-AD82-277D7270615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CE8D8-44F2-4C4E-80BB-2B7D8EC5B98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86DCE-91DD-46D2-A43A-2EC64C45F6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F61ED-DDF9-4D51-86B4-3D11CFF50D0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55A49-6E9B-4AEC-BD83-6B77AED6E0A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E5A2C-3C9E-4BBE-A3C6-604A779FF74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BD618-C16B-4C3B-9F68-4F499DA5A91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BC6D1-B3DC-4181-906F-D87874DD307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69C07-4ACB-4D71-9C0B-6E9BFF1CB34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C5699-B2B7-4B54-8D84-C0271B76D63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Go to http://www.50states.com/ to find information about your state.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72587-501A-4B76-A821-5C60F5458D3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41756-2320-45B1-8C6B-01ED171CA9F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EE7AA-A7CD-4540-8FFF-A3A83FDA3B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F3521-719D-4B21-9BBC-5715F5C1231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42ED6-1FC3-461C-B125-9FD6210A902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04A54-B638-47BB-8B94-F2A2C4869A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1593D-564E-46A5-837A-70359659517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C7E6D-C1F5-42DC-AA89-3C67E61C4B2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4F52F-CCF4-4400-9900-B458CE3E787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73"/>
              <a:ext cx="4299" cy="3374"/>
              <a:chOff x="0" y="5"/>
              <a:chExt cx="5533" cy="4334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5"/>
                <a:ext cx="5470" cy="4334"/>
                <a:chOff x="0" y="5"/>
                <a:chExt cx="5470" cy="4334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9"/>
                  <a:ext cx="2919" cy="2149"/>
                  <a:chOff x="1265" y="817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4"/>
                    <a:ext cx="578" cy="40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5"/>
                  <a:ext cx="5470" cy="4334"/>
                  <a:chOff x="0" y="5"/>
                  <a:chExt cx="5470" cy="4334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5"/>
                    <a:ext cx="1260" cy="2322"/>
                    <a:chOff x="3470" y="1533"/>
                    <a:chExt cx="1260" cy="2322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9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4" y="3148"/>
                      <a:ext cx="922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28"/>
                    <a:chOff x="2864" y="2019"/>
                    <a:chExt cx="2462" cy="1328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2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1"/>
                    <a:ext cx="2478" cy="1065"/>
                    <a:chOff x="2896" y="1829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7"/>
                      <a:ext cx="932" cy="47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5"/>
                    <a:chOff x="2924" y="1637"/>
                    <a:chExt cx="2472" cy="925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5"/>
                    <a:ext cx="2341" cy="657"/>
                    <a:chOff x="2958" y="1413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3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0"/>
                      <a:ext cx="830" cy="49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1"/>
                    <a:chOff x="2983" y="1269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5"/>
                    <a:chOff x="2938" y="919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29"/>
                    <a:ext cx="1256" cy="2320"/>
                    <a:chOff x="636" y="1657"/>
                    <a:chExt cx="1256" cy="2320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61"/>
                      <a:ext cx="1721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5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2"/>
                    <a:chOff x="-52" y="2007"/>
                    <a:chExt cx="2477" cy="1062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7"/>
                      <a:ext cx="1736" cy="30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3"/>
                      <a:ext cx="932" cy="47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3"/>
                    <a:ext cx="2472" cy="928"/>
                    <a:chOff x="-74" y="1811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1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3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1"/>
                    <a:ext cx="2339" cy="658"/>
                    <a:chOff x="23" y="1589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89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9"/>
                      <a:ext cx="830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6"/>
                    <a:chOff x="189" y="1444"/>
                    <a:chExt cx="2150" cy="346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5"/>
                    <a:ext cx="1879" cy="427"/>
                    <a:chOff x="505" y="1093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3" cy="2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3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4"/>
                    <a:chOff x="616" y="901"/>
                    <a:chExt cx="1849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40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89"/>
                    <a:chOff x="1120" y="304"/>
                    <a:chExt cx="1693" cy="889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9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70"/>
                    <a:ext cx="775" cy="1521"/>
                    <a:chOff x="1637" y="98"/>
                    <a:chExt cx="775" cy="1521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5" y="962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4"/>
                      <a:ext cx="59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5"/>
                    <a:ext cx="634" cy="1535"/>
                    <a:chOff x="1935" y="33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31"/>
                      <a:ext cx="106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8"/>
                    <a:chOff x="2822" y="671"/>
                    <a:chExt cx="1846" cy="568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5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5"/>
                    <a:ext cx="1783" cy="719"/>
                    <a:chOff x="2683" y="443"/>
                    <a:chExt cx="1783" cy="719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6"/>
                    <a:ext cx="635" cy="1512"/>
                    <a:chOff x="2803" y="44"/>
                    <a:chExt cx="635" cy="1512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5"/>
                      <a:ext cx="1058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5"/>
                      <a:ext cx="569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0"/>
                    <a:ext cx="1014" cy="1463"/>
                    <a:chOff x="2937" y="158"/>
                    <a:chExt cx="1014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07"/>
                      <a:ext cx="115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7"/>
                      <a:ext cx="620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8"/>
                    <a:ext cx="242" cy="1443"/>
                    <a:chOff x="2730" y="36"/>
                    <a:chExt cx="242" cy="1443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3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3"/>
                      <a:ext cx="510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8" y="1740"/>
                    <a:ext cx="1082" cy="2448"/>
                    <a:chOff x="944" y="1768"/>
                    <a:chExt cx="1082" cy="2448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8" y="3509"/>
                      <a:ext cx="922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7" y="1900"/>
                    <a:ext cx="767" cy="2382"/>
                    <a:chOff x="1453" y="1928"/>
                    <a:chExt cx="767" cy="238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0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9" y="3638"/>
                      <a:ext cx="857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2" y="1947"/>
                    <a:ext cx="460" cy="2337"/>
                    <a:chOff x="1940" y="1975"/>
                    <a:chExt cx="493" cy="2613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5" y="2680"/>
                      <a:ext cx="1713" cy="3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17" y="3892"/>
                      <a:ext cx="916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9" y="1689"/>
                    <a:ext cx="1124" cy="2423"/>
                    <a:chOff x="3335" y="1717"/>
                    <a:chExt cx="1124" cy="2423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9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3" y="3433"/>
                      <a:ext cx="922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6"/>
                    <a:ext cx="882" cy="2427"/>
                    <a:chOff x="3180" y="1864"/>
                    <a:chExt cx="882" cy="2427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8"/>
                      <a:ext cx="1649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6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4"/>
                    <a:chOff x="3006" y="1983"/>
                    <a:chExt cx="622" cy="2384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30" y="2659"/>
                      <a:ext cx="1598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4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5" y="2070"/>
                    <a:ext cx="402" cy="2224"/>
                    <a:chOff x="2821" y="2098"/>
                    <a:chExt cx="402" cy="2224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09"/>
                      <a:ext cx="1468" cy="2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3"/>
                      <a:ext cx="790" cy="3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5"/>
                    <a:ext cx="427" cy="2185"/>
                    <a:chOff x="2289" y="2133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8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2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3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3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2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2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8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78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74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4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419CD-7A21-40CD-B002-55CBAD712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A5C5F-B249-48D7-85CD-E02423E0F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9D87-0460-40E1-897D-1019838AF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34D56-C7B8-46D8-BC74-CD266683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C8B76-FB09-4B41-BABC-492805CAA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D093-ACA6-432A-96B9-CB89F5B2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0F81-37FA-4F0E-A778-D5BE4BE10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A89D-73B4-4F01-B20E-29448B352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ACB2-A47C-4FBC-8903-7893631A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5576-A2BC-4920-AD30-06833B33B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B1F25-FC1A-4381-AADD-7B75AC92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96260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96263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4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9626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9627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627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9627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7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41" y="3127"/>
                    <a:ext cx="882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9627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7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9628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8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9628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8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9628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8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9628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9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9629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93" y="1128"/>
                    <a:ext cx="1256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9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9629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9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9629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29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9630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0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9630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0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9630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0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9631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1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9631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1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9631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1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9631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2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9632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2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9632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2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9632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2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9633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3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9633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3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9633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633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9633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4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9634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4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9634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4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9634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4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72"/>
                    <a:ext cx="913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9635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5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88" y="3606"/>
                    <a:ext cx="826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9635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86" y="2657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5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86" y="3857"/>
                    <a:ext cx="923" cy="46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9635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5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9636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99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6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69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9636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6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4" y="3704"/>
                    <a:ext cx="854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9636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2" y="2681"/>
                    <a:ext cx="1441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6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8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9636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637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4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9637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2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8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79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3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5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8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9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9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392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F09339-9E21-4AC0-B0A1-26D083CD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</a:t>
            </a:r>
            <a:r>
              <a:rPr lang="en-US" sz="5400" smtClean="0"/>
              <a:t>50</a:t>
            </a:r>
            <a:r>
              <a:rPr lang="en-US" smtClean="0"/>
              <a:t> States:</a:t>
            </a:r>
            <a:br>
              <a:rPr lang="en-US" smtClean="0"/>
            </a:br>
            <a:r>
              <a:rPr lang="en-US" smtClean="0"/>
              <a:t>[</a:t>
            </a:r>
            <a:r>
              <a:rPr lang="en-US" i="1" smtClean="0"/>
              <a:t>Name of Your State</a:t>
            </a:r>
            <a:r>
              <a:rPr lang="en-US" smtClean="0"/>
              <a:t>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Name</a:t>
            </a:r>
          </a:p>
          <a:p>
            <a:pPr eaLnBrk="1" hangingPunct="1"/>
            <a:r>
              <a:rPr lang="en-US" smtClean="0"/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Geographic Location and Neighbors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914400" y="2438400"/>
            <a:ext cx="7162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This state is </a:t>
            </a:r>
            <a:r>
              <a:rPr lang="en-US" dirty="0"/>
              <a:t>located in the ____________________ region of the United States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all the neighboring States: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  <a:br>
              <a:rPr lang="en-US" dirty="0"/>
            </a:br>
            <a:endParaRPr lang="en-US" dirty="0"/>
          </a:p>
          <a:p>
            <a:r>
              <a:rPr lang="en-US" dirty="0"/>
              <a:t>_______________________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 of US Region (State) is located in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905000" y="3276600"/>
            <a:ext cx="525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Please place a map </a:t>
            </a:r>
            <a:r>
              <a:rPr lang="en-US" dirty="0" smtClean="0"/>
              <a:t>that shows where your state is located within the United States.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781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one place in your state that would be interesting to visit.  Tell where it is located in the state and why it would be interesting to visit them.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09600" y="6324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Place 1 of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781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a second place in your state that would be interesting to visit.  Tell where it is located in the state and why it would be interesting to visit them.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533400" y="58674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Place 2 of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781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a third place in your state that would be interesting to visit.  Tell where it is located in the state and why it would be interesting to visit them.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Place 3 of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781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a fourth and final place in your state that would be interesting to visit.  Tell where it is located in the state and why it would be interesting to visit them.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57200" y="60198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Place 4 of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Famous People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7772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five well known residents of your state. Tell what they did to become famous.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1600200"/>
            <a:ext cx="6705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National Government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Name the current United States Senators.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This state has ____ electoral votes.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State Government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Name the current governor</a:t>
            </a:r>
            <a:r>
              <a:rPr lang="en-US" sz="2800" dirty="0" smtClean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629400" y="3810000"/>
            <a:ext cx="2362200" cy="2819400"/>
          </a:xfrm>
          <a:prstGeom prst="rect">
            <a:avLst/>
          </a:prstGeom>
          <a:noFill/>
          <a:ln w="12700" cap="sq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6781800" y="4114800"/>
            <a:ext cx="205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 a Picture of the Current Governor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696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In this space insert a political and/or physical map of your state.  The map must show the capital, major landforms, and historical/tourist areas 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Economy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086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Chief products of the state include: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 dirty="0">
                <a:latin typeface="Arial" charset="0"/>
              </a:rPr>
              <a:t> Agricultural (farm) products: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 dirty="0">
                <a:latin typeface="Arial" charset="0"/>
              </a:rPr>
              <a:t>Manufactured </a:t>
            </a:r>
            <a:r>
              <a:rPr lang="en-US" sz="2800" dirty="0" smtClean="0">
                <a:latin typeface="Arial" charset="0"/>
              </a:rPr>
              <a:t>goods (Industry):</a:t>
            </a:r>
            <a:endParaRPr lang="en-US" sz="28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Symbols of (name of your state)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</a:pPr>
            <a:r>
              <a:rPr lang="en-US" sz="2800" dirty="0" smtClean="0">
                <a:latin typeface="Arial" charset="0"/>
              </a:rPr>
              <a:t>The state bird is</a:t>
            </a:r>
            <a:r>
              <a:rPr lang="en-US" dirty="0" smtClean="0"/>
              <a:t> </a:t>
            </a:r>
          </a:p>
          <a:p>
            <a:pPr eaLnBrk="1" hangingPunct="1">
              <a:buClrTx/>
              <a:buFontTx/>
              <a:buNone/>
            </a:pPr>
            <a:endParaRPr lang="en-US" dirty="0" smtClean="0"/>
          </a:p>
          <a:p>
            <a:pPr eaLnBrk="1" hangingPunct="1">
              <a:buClrTx/>
              <a:buFontTx/>
              <a:buNone/>
            </a:pPr>
            <a:endParaRPr lang="en-US" dirty="0" smtClean="0"/>
          </a:p>
          <a:p>
            <a:pPr eaLnBrk="1" hangingPunct="1">
              <a:buClrTx/>
              <a:buFontTx/>
              <a:buNone/>
            </a:pPr>
            <a:r>
              <a:rPr lang="en-US" sz="2800" dirty="0" smtClean="0">
                <a:latin typeface="Arial" charset="0"/>
              </a:rPr>
              <a:t>The state flower is</a:t>
            </a:r>
          </a:p>
          <a:p>
            <a:pPr eaLnBrk="1" hangingPunct="1">
              <a:buClrTx/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ClrTx/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sz="2800" dirty="0" smtClean="0">
                <a:latin typeface="Arial" charset="0"/>
              </a:rPr>
              <a:t>The state tree is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19800" y="1905000"/>
            <a:ext cx="990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943600" y="3276600"/>
            <a:ext cx="1143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943600" y="4953000"/>
            <a:ext cx="1143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019800" y="1905000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Add a picture here.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943600" y="50292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Add a picture here.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019800" y="3429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Add a picture 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Resources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Water</a:t>
            </a:r>
            <a:endParaRPr lang="en-US" sz="2800" b="1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Name the major rivers and bodies of water.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u="sng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Resources, continued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79248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Plant Life</a:t>
            </a:r>
            <a:endParaRPr lang="en-US" sz="2800" b="1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Name and describe some of the trees and wildflowers.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Animal Life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Name and describe some of the wild animals.</a:t>
            </a:r>
          </a:p>
          <a:p>
            <a:pPr eaLnBrk="1" hangingPunct="1">
              <a:spcBef>
                <a:spcPct val="50000"/>
              </a:spcBef>
            </a:pPr>
            <a:endParaRPr lang="en-US" sz="28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78486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average high temperature in July is _________.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average high temperature in January is __________.  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average yearly precipitation is 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676400"/>
          </a:xfrm>
        </p:spPr>
        <p:txBody>
          <a:bodyPr/>
          <a:lstStyle/>
          <a:p>
            <a:r>
              <a:rPr lang="en-US" sz="3600" smtClean="0"/>
              <a:t>Recreational Activities of (name of your state)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en-US" sz="2400" dirty="0" smtClean="0"/>
              <a:t>List pro and college sports teams, and other various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Flag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en-US" smtClean="0"/>
              <a:t>Paste the state flag here and give a brief explanation of what is on the flag.</a:t>
            </a:r>
            <a:endParaRPr lang="en-US" sz="2800" smtClean="0">
              <a:latin typeface="Arial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343400" y="3962400"/>
            <a:ext cx="3581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 Paste Flag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Nickname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Arial" charset="0"/>
              </a:rPr>
              <a:t> What is the state’s nickname? Write a short explanation of why you think your state got this nickname.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 of State Name </a:t>
            </a:r>
            <a:endParaRPr lang="en-US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010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Tell about </a:t>
            </a:r>
            <a:r>
              <a:rPr lang="en-US" sz="2800" dirty="0" smtClean="0">
                <a:latin typeface="Arial" charset="0"/>
              </a:rPr>
              <a:t>how the state got its name.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History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92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tx2"/>
                </a:solidFill>
                <a:latin typeface="Arial" charset="0"/>
              </a:rPr>
              <a:t>Exploration/ Settlement</a:t>
            </a:r>
            <a:endParaRPr lang="en-US" sz="2800" b="1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Which explorers visited your state and where did they come from</a:t>
            </a:r>
            <a:r>
              <a:rPr lang="en-US" sz="2800" dirty="0" smtClean="0">
                <a:latin typeface="Arial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Where </a:t>
            </a:r>
            <a:r>
              <a:rPr lang="en-US" sz="2800" dirty="0">
                <a:latin typeface="Arial" charset="0"/>
              </a:rPr>
              <a:t>was the first settlement located in your state? Who started the </a:t>
            </a:r>
            <a:r>
              <a:rPr lang="en-US" sz="2800" dirty="0" smtClean="0">
                <a:latin typeface="Arial" charset="0"/>
              </a:rPr>
              <a:t>settlement?</a:t>
            </a:r>
            <a:endParaRPr lang="en-US" sz="2800" u="sng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History, continued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8486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Colonial Days</a:t>
            </a:r>
            <a:endParaRPr lang="en-US" sz="2800" b="1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If your state was one of the original thirteen colonies, explain what life was probably like during that time.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2"/>
                </a:solidFill>
                <a:latin typeface="Arial" charset="0"/>
              </a:rPr>
              <a:t>Territorial Days</a:t>
            </a:r>
            <a:r>
              <a:rPr lang="en-US" sz="2800" dirty="0">
                <a:latin typeface="Arial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If your state was a territory before it became a state, explain when the United States Congress created the territory. Explain how settlers were able to obtain land in the new territory.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History, continued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848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This state became the ____ state in the United States in ____. The first governor of the state was _________.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(Name of Your State)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762000" y="2133600"/>
            <a:ext cx="8077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Capital of (State) is ____________________________</a:t>
            </a:r>
          </a:p>
          <a:p>
            <a:endParaRPr lang="en-US" dirty="0"/>
          </a:p>
          <a:p>
            <a:r>
              <a:rPr lang="en-US" dirty="0"/>
              <a:t>The Abbreviation of (State) is ________________________________</a:t>
            </a:r>
          </a:p>
          <a:p>
            <a:endParaRPr lang="en-US" dirty="0"/>
          </a:p>
          <a:p>
            <a:r>
              <a:rPr lang="en-US" dirty="0" smtClean="0"/>
              <a:t>The Population </a:t>
            </a:r>
            <a:r>
              <a:rPr lang="en-US" dirty="0"/>
              <a:t>of (State) is _____________________________ 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371600" y="60198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Please Add a Picture of the State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299[1]">
  <a:themeElements>
    <a:clrScheme name="tp1299[1]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tp1299[1]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tp1299[1]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299[1]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299[1]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299[1]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299[1]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299[1]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tp1299[1]</Template>
  <TotalTime>564</TotalTime>
  <Words>657</Words>
  <Application>Microsoft Office PowerPoint</Application>
  <PresentationFormat>On-screen Show (4:3)</PresentationFormat>
  <Paragraphs>122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tp1299[1]</vt:lpstr>
      <vt:lpstr>Our 50 States: [Name of Your State]</vt:lpstr>
      <vt:lpstr>Symbols of (name of your state)</vt:lpstr>
      <vt:lpstr>State Flag</vt:lpstr>
      <vt:lpstr>State Nickname</vt:lpstr>
      <vt:lpstr>Origin of State Name </vt:lpstr>
      <vt:lpstr>State History</vt:lpstr>
      <vt:lpstr>State History, continued</vt:lpstr>
      <vt:lpstr>State History, continued</vt:lpstr>
      <vt:lpstr>(Name of Your State)</vt:lpstr>
      <vt:lpstr>Geographic Location and Neighbors</vt:lpstr>
      <vt:lpstr>Map of US Region (State) is located in</vt:lpstr>
      <vt:lpstr>Places to Visit</vt:lpstr>
      <vt:lpstr>Places to Visit</vt:lpstr>
      <vt:lpstr>Places to Visit</vt:lpstr>
      <vt:lpstr>Places to Visit</vt:lpstr>
      <vt:lpstr>Famous People</vt:lpstr>
      <vt:lpstr>Government</vt:lpstr>
      <vt:lpstr>Maps</vt:lpstr>
      <vt:lpstr>Economy</vt:lpstr>
      <vt:lpstr>Natural Resources</vt:lpstr>
      <vt:lpstr>Natural Resources, continued</vt:lpstr>
      <vt:lpstr>Weather</vt:lpstr>
      <vt:lpstr>Recreational Activities of (name of your state)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50 States: [Name of Your State]</dc:title>
  <dc:creator>Connie Campbell</dc:creator>
  <cp:lastModifiedBy>Shawn Cerully</cp:lastModifiedBy>
  <cp:revision>31</cp:revision>
  <cp:lastPrinted>2001-06-01T13:12:48Z</cp:lastPrinted>
  <dcterms:created xsi:type="dcterms:W3CDTF">2003-09-05T16:38:09Z</dcterms:created>
  <dcterms:modified xsi:type="dcterms:W3CDTF">2016-03-08T14:50:59Z</dcterms:modified>
</cp:coreProperties>
</file>