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73" r:id="rId5"/>
    <p:sldId id="271" r:id="rId6"/>
    <p:sldId id="259" r:id="rId7"/>
    <p:sldId id="260" r:id="rId8"/>
    <p:sldId id="261" r:id="rId9"/>
    <p:sldId id="275" r:id="rId10"/>
    <p:sldId id="277" r:id="rId11"/>
    <p:sldId id="278" r:id="rId12"/>
    <p:sldId id="272" r:id="rId13"/>
    <p:sldId id="268" r:id="rId14"/>
    <p:sldId id="269" r:id="rId15"/>
    <p:sldId id="274" r:id="rId16"/>
    <p:sldId id="265" r:id="rId17"/>
    <p:sldId id="266" r:id="rId18"/>
    <p:sldId id="267" r:id="rId19"/>
    <p:sldId id="276" r:id="rId20"/>
  </p:sldIdLst>
  <p:sldSz cx="9144000" cy="6858000" type="screen4x3"/>
  <p:notesSz cx="9309100" cy="7023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2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936" y="-102"/>
      </p:cViewPr>
      <p:guideLst>
        <p:guide orient="horz" pos="2212"/>
        <p:guide pos="293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8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Level II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5263" y="0"/>
            <a:ext cx="403383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72263"/>
            <a:ext cx="40338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5263" y="6672263"/>
            <a:ext cx="403383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528B3CD-4AB8-4031-8513-54DC3EEE1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8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Level II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5263" y="0"/>
            <a:ext cx="403383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8775" y="527050"/>
            <a:ext cx="3511550" cy="2633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1425" y="3335338"/>
            <a:ext cx="6826250" cy="316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72263"/>
            <a:ext cx="40338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5263" y="6672263"/>
            <a:ext cx="403383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5B36869-115A-4216-95CD-2350974A0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932CD-7B94-4616-B9BB-4DF45CFE776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7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Level II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37DB67-8AAD-48D6-91FF-77916990F73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3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Level II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9AB1AB-3B2F-4DB7-95AD-85C8CC898D8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7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Level II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0F3BEA-C145-420E-B6D3-1A31520D8EF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1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Level II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EEA56-31E7-4862-B3B9-342633CCB7B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5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Level II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04918-8342-4950-8A82-A60A9730263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9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Level II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98657-1AAE-422B-8A28-E1AF92B545F4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3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Level II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41603D-515A-4F28-A286-1F64FE2DE83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Go to http://www.50states.com/ to find information about your state.</a:t>
            </a:r>
          </a:p>
        </p:txBody>
      </p:sp>
      <p:sp>
        <p:nvSpPr>
          <p:cNvPr id="24581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Level II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B5FB24-F172-4AAA-9CFF-C60EF0C79D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5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Level II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FD9073-016C-43A3-A313-7A3A5E9C569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9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Level II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A063F6-EFB9-444E-B9ED-85BE787C49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3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Level II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77B06C-59DF-426D-8738-1DB7423D83A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7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Level II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3C64C0-932E-4D0D-A129-1A1519DA585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701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Level II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6FAA65-DE04-4A92-975E-7A73C348178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5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Level II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86F17-BB17-4E3E-A2DB-F0F2D3D1941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9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Level II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DA66B-212B-4903-B019-8093DE2EE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DFC05-7F62-4051-A0D8-CCE33E8D8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4FDF8-BDCA-4B11-8731-7C4524999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D9B45-3453-40A7-A4DD-3D362B43A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40187-B316-4ACC-8395-1246326CC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03133-1C0B-4A4C-802B-1C236B90D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295BF-7E1A-4311-8F71-EF3979A8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FDD41-9101-4E55-A2DC-568F99A5A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FCAF5-A388-4296-88EA-3FA25B490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8516B-C4CE-404D-9D16-564098317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90A5F-8198-43B9-AC20-880A1989F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01A1F94-6A27-4129-8A17-B961C0CFF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Our </a:t>
            </a:r>
            <a:r>
              <a:rPr lang="en-US" sz="5400" smtClean="0"/>
              <a:t>50</a:t>
            </a:r>
            <a:r>
              <a:rPr lang="en-US" smtClean="0"/>
              <a:t> States:</a:t>
            </a:r>
            <a:br>
              <a:rPr lang="en-US" smtClean="0"/>
            </a:br>
            <a:r>
              <a:rPr lang="en-US" smtClean="0"/>
              <a:t>[</a:t>
            </a:r>
            <a:r>
              <a:rPr lang="en-US" i="1" smtClean="0"/>
              <a:t>Name of Your State</a:t>
            </a:r>
            <a:r>
              <a:rPr lang="en-US" smtClean="0"/>
              <a:t>]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/>
              <a:t>Your Name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/>
              <a:t>Date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Geographic Location and Neighbors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914400" y="2438400"/>
            <a:ext cx="71628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This state is </a:t>
            </a:r>
            <a:r>
              <a:rPr lang="en-US" dirty="0"/>
              <a:t>located in the ____________________ region of the United States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List all the neighboring State</a:t>
            </a:r>
          </a:p>
          <a:p>
            <a:endParaRPr lang="en-US" dirty="0"/>
          </a:p>
          <a:p>
            <a:r>
              <a:rPr lang="en-US" dirty="0"/>
              <a:t>_______________________</a:t>
            </a:r>
            <a:br>
              <a:rPr lang="en-US" dirty="0"/>
            </a:br>
            <a:endParaRPr lang="en-US" dirty="0"/>
          </a:p>
          <a:p>
            <a:r>
              <a:rPr lang="en-US" dirty="0"/>
              <a:t>_______________________</a:t>
            </a:r>
          </a:p>
          <a:p>
            <a:endParaRPr lang="en-US" dirty="0"/>
          </a:p>
          <a:p>
            <a:r>
              <a:rPr lang="en-US" dirty="0"/>
              <a:t>_______________________</a:t>
            </a:r>
          </a:p>
          <a:p>
            <a:endParaRPr lang="en-US" dirty="0"/>
          </a:p>
          <a:p>
            <a:r>
              <a:rPr lang="en-US" dirty="0"/>
              <a:t>_______________________</a:t>
            </a:r>
          </a:p>
          <a:p>
            <a:endParaRPr lang="en-US" dirty="0"/>
          </a:p>
          <a:p>
            <a:r>
              <a:rPr lang="en-US" dirty="0"/>
              <a:t>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Map of US Region (State) is located in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905000" y="3276600"/>
            <a:ext cx="5257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Please place a map that shows where your state is located within the United States.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Places to Visit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67818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Choose a place in your state that would be interesting to visit.  Tell where they are located in the state and why it would be interesting to visit them.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304800" y="61722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Place 1 of 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Places to Visit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67818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Choose a second and final place in your state that would be interesting to visit.  Tell where they are located in the state and why it would be interesting to visit them.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457200" y="6096000"/>
            <a:ext cx="274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Place 2 of 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Famous People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14400" y="1828800"/>
            <a:ext cx="77724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Choose three well known residents of your state. Tell what they did to become famous.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Maps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76962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In this space insert a political and/or physical map of your state.  The map must show the capital, name the major rivers and bodies of water, major landforms (mountains, plateaus, deserts etc.), and historical/tourist areas 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Economy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70866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Arial" charset="0"/>
              </a:rPr>
              <a:t>Chief products of the state include: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800" dirty="0">
                <a:latin typeface="Arial" charset="0"/>
              </a:rPr>
              <a:t> Agricultural (farm) products: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800" dirty="0">
                <a:latin typeface="Arial" charset="0"/>
              </a:rPr>
              <a:t>Manufactured goods: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Weather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62000" y="1752600"/>
            <a:ext cx="7848600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The average high temperature in July is _________.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The average high temperature in January is __________.  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The average yearly precipitation is _____________.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Natural Resources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7924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Arial" charset="0"/>
              </a:rPr>
              <a:t>Name </a:t>
            </a:r>
            <a:r>
              <a:rPr lang="en-US" sz="2800" dirty="0">
                <a:latin typeface="Arial" charset="0"/>
              </a:rPr>
              <a:t>other resources such as forests, fishing or farming.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1676400"/>
          </a:xfrm>
        </p:spPr>
        <p:txBody>
          <a:bodyPr/>
          <a:lstStyle/>
          <a:p>
            <a:r>
              <a:rPr lang="en-US" sz="3600" smtClean="0"/>
              <a:t>Recreational Activities of (name of your state)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sz="2400" dirty="0" smtClean="0"/>
              <a:t>List pro and college sports teams, and other various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Symbols of (name of your state)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>
                <a:latin typeface="Arial" charset="0"/>
              </a:rPr>
              <a:t>The state bird is</a:t>
            </a:r>
            <a:r>
              <a:rPr lang="en-US" dirty="0" smtClean="0"/>
              <a:t> 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charset="0"/>
              </a:rPr>
              <a:t>The state flower is</a:t>
            </a:r>
          </a:p>
          <a:p>
            <a:pPr eaLnBrk="1" hangingPunct="1">
              <a:buFontTx/>
              <a:buNone/>
            </a:pPr>
            <a:endParaRPr lang="en-US" sz="2800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800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charset="0"/>
              </a:rPr>
              <a:t>The state tree is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24600" y="1752600"/>
            <a:ext cx="990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248400" y="3276600"/>
            <a:ext cx="11430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248400" y="4953000"/>
            <a:ext cx="11430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324600" y="1828800"/>
            <a:ext cx="990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latin typeface="Arial" charset="0"/>
              </a:rPr>
              <a:t>Add a picture here.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248400" y="50292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latin typeface="Arial" charset="0"/>
              </a:rPr>
              <a:t>Add a picture here.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248400" y="34290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latin typeface="Arial" charset="0"/>
              </a:rPr>
              <a:t>Add a picture here.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Flag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mtClean="0"/>
              <a:t>Paste the state flag here and give a brief explanation of what is on the flag.</a:t>
            </a:r>
            <a:endParaRPr lang="en-US" sz="2800" smtClean="0">
              <a:latin typeface="Arial" charset="0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4343400" y="3962400"/>
            <a:ext cx="3581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4724400" y="4887913"/>
            <a:ext cx="2824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Paste Flag here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Nickname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sz="2800" dirty="0" smtClean="0">
                <a:latin typeface="Arial" charset="0"/>
              </a:rPr>
              <a:t>Tell what is the state’s nickname. Write a short explanation of how you think your state got this nickname.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Origin of State Name </a:t>
            </a:r>
            <a:endParaRPr lang="en-US" dirty="0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010400" cy="65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800" dirty="0" smtClean="0">
                <a:latin typeface="Arial" charset="0"/>
              </a:rPr>
              <a:t>Tell about how the state got its name.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History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79248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 smtClean="0">
                <a:solidFill>
                  <a:schemeClr val="tx2"/>
                </a:solidFill>
                <a:latin typeface="Arial" charset="0"/>
              </a:rPr>
              <a:t>Exploration/ Settlement</a:t>
            </a:r>
            <a:endParaRPr lang="en-US" sz="2800" b="1" dirty="0" smtClean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Arial" charset="0"/>
              </a:rPr>
              <a:t>Which explorers visited your state and where did they come from?</a:t>
            </a:r>
          </a:p>
          <a:p>
            <a:pPr eaLnBrk="1" hangingPunct="1">
              <a:spcBef>
                <a:spcPct val="50000"/>
              </a:spcBef>
            </a:pPr>
            <a:endParaRPr lang="en-US" sz="28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Arial" charset="0"/>
              </a:rPr>
              <a:t>Where </a:t>
            </a:r>
            <a:r>
              <a:rPr lang="en-US" sz="2800" dirty="0">
                <a:latin typeface="Arial" charset="0"/>
              </a:rPr>
              <a:t>was the first settlement located in your state? Who started the settlement and why?</a:t>
            </a:r>
            <a:endParaRPr lang="en-US" sz="2800" u="sng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History, continued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7848600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tx2"/>
                </a:solidFill>
                <a:latin typeface="Arial" charset="0"/>
              </a:rPr>
              <a:t>Colonial Days</a:t>
            </a:r>
            <a:endParaRPr lang="en-US" sz="2800" b="1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If your state was one of the original thirteen colonies, explain what life was probably like during that time.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tx2"/>
                </a:solidFill>
                <a:latin typeface="Arial" charset="0"/>
              </a:rPr>
              <a:t>Territorial Days</a:t>
            </a:r>
            <a:r>
              <a:rPr lang="en-US" sz="2800">
                <a:latin typeface="Arial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If your state was a territory before it became a state, explain when the United States Congress created the territory. Explain how settlers were able to obtain land in the new territory.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Statehood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78486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This state became the ____ state in the United States in ____. The first governor of the state was _________.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(Name of Your State)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457200" y="1371600"/>
            <a:ext cx="8153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Capital of (State) is ____________________________</a:t>
            </a:r>
          </a:p>
          <a:p>
            <a:endParaRPr lang="en-US" dirty="0"/>
          </a:p>
          <a:p>
            <a:r>
              <a:rPr lang="en-US" dirty="0"/>
              <a:t>The Abbreviation of (State) is ________________________________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Population </a:t>
            </a:r>
            <a:r>
              <a:rPr lang="en-US" dirty="0"/>
              <a:t>of (State) is _____________________________ 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533400" y="5791200"/>
            <a:ext cx="769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         Please Add a Picture of the State Capital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557</Words>
  <Application>Microsoft Office PowerPoint</Application>
  <PresentationFormat>On-screen Show (4:3)</PresentationFormat>
  <Paragraphs>112</Paragraphs>
  <Slides>19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Our 50 States: [Name of Your State]</vt:lpstr>
      <vt:lpstr>Symbols of (name of your state)</vt:lpstr>
      <vt:lpstr>State Flag</vt:lpstr>
      <vt:lpstr>State Nickname</vt:lpstr>
      <vt:lpstr>Origin of State Name </vt:lpstr>
      <vt:lpstr>State History</vt:lpstr>
      <vt:lpstr>State History, continued</vt:lpstr>
      <vt:lpstr>Statehood</vt:lpstr>
      <vt:lpstr>(Name of Your State)</vt:lpstr>
      <vt:lpstr>Geographic Location and Neighbors</vt:lpstr>
      <vt:lpstr>Map of US Region (State) is located in</vt:lpstr>
      <vt:lpstr>Places to Visit</vt:lpstr>
      <vt:lpstr>Places to Visit</vt:lpstr>
      <vt:lpstr>Famous People</vt:lpstr>
      <vt:lpstr>Maps</vt:lpstr>
      <vt:lpstr>Economy</vt:lpstr>
      <vt:lpstr>Weather</vt:lpstr>
      <vt:lpstr>Natural Resources</vt:lpstr>
      <vt:lpstr>Recreational Activities of (name of your state)</vt:lpstr>
    </vt:vector>
  </TitlesOfParts>
  <Company>Jefferson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50 States: [Name of Your State]</dc:title>
  <dc:creator>Connie Campbell</dc:creator>
  <cp:lastModifiedBy>Shawn Cerully</cp:lastModifiedBy>
  <cp:revision>24</cp:revision>
  <cp:lastPrinted>2001-06-01T13:12:48Z</cp:lastPrinted>
  <dcterms:created xsi:type="dcterms:W3CDTF">2003-09-05T16:38:09Z</dcterms:created>
  <dcterms:modified xsi:type="dcterms:W3CDTF">2016-03-08T14:50:56Z</dcterms:modified>
</cp:coreProperties>
</file>